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4" r:id="rId5"/>
    <p:sldId id="265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9692C-0E18-4E74-AFFF-FDCBD9FBB708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D7C6D-FDC7-41A5-B491-6D7A62DA465C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ru-RU"/>
          </a:p>
        </p:txBody>
      </p:sp>
      <p:pic>
        <p:nvPicPr>
          <p:cNvPr id="1025" name="Picture 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8532" y="186159"/>
            <a:ext cx="1031323" cy="1132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408878" y="3251618"/>
            <a:ext cx="321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КУРСОВАЯ РАБОТА</a:t>
            </a:r>
            <a:endParaRPr kumimoji="0" lang="ru-RU" altLang="ru-RU" sz="44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455" y="4021455"/>
            <a:ext cx="12007215" cy="1414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Клиентская часть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интернет-ресурса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ru-RU" altLang="ru-RU" sz="2400" b="1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Цветочный магазин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kumimoji="0" lang="ru-RU" altLang="ru-RU" sz="24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ru-RU" altLang="ru-R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  <a:r>
              <a:rPr lang="ru-RU" altLang="ru-RU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Сидоров С</a:t>
            </a:r>
            <a:r>
              <a:rPr lang="ru-RU" altLang="ru-RU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.Д.</a:t>
            </a:r>
            <a:endParaRPr kumimoji="0" lang="ru-RU" altLang="ru-R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Группа: ИКБО-</a:t>
            </a:r>
            <a:r>
              <a:rPr lang="ru-RU" altLang="ru-RU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ru-RU" alt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-21</a:t>
            </a:r>
            <a:endParaRPr kumimoji="0" lang="ru-RU" altLang="ru-R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Руководитель:  старший преподаватель, Синицын Анатолий Васильевич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66425" y="1349756"/>
            <a:ext cx="909338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«МИРЭА – Российский технологический университет»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РТУ МИРЭА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Институт информационных технологий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Кафедра инструментального и прикладного программного обеспечения </a:t>
            </a:r>
            <a:endParaRPr kumimoji="0" lang="ru-RU" altLang="ru-RU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Дисциплина «Разработка клиентских частей Интернет-ресурсов»</a:t>
            </a:r>
            <a:endParaRPr kumimoji="0" lang="ru-RU" altLang="ru-RU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60552" y="6428078"/>
            <a:ext cx="13072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ru-RU" altLang="ru-RU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Москва 2022</a:t>
            </a:r>
            <a:endParaRPr lang="ru-RU" alt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1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8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0" y="3056591"/>
            <a:ext cx="12192000" cy="973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1510" marR="551180" indent="-6350" algn="ctr">
              <a:lnSpc>
                <a:spcPct val="106000"/>
              </a:lnSpc>
              <a:spcAft>
                <a:spcPts val="20"/>
              </a:spcAft>
            </a:pPr>
            <a:r>
              <a:rPr lang="ru-RU" sz="5400" b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СПАСИБО ЗА ВНИМАНИЕ!</a:t>
            </a:r>
            <a:endParaRPr lang="ru-RU" sz="5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542493"/>
            <a:ext cx="12192000" cy="1144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1510" marR="2540" indent="-6350" algn="ctr">
              <a:lnSpc>
                <a:spcPct val="106000"/>
              </a:lnSpc>
              <a:spcAft>
                <a:spcPts val="2370"/>
              </a:spcAft>
            </a:pPr>
            <a:r>
              <a:rPr lang="ru-RU" sz="2800" b="1" kern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endParaRPr lang="ru-RU" sz="2800" b="1" kern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51510" marR="2540" indent="-6350">
              <a:lnSpc>
                <a:spcPct val="106000"/>
              </a:lnSpc>
              <a:spcAft>
                <a:spcPts val="2370"/>
              </a:spcAft>
            </a:pPr>
            <a:r>
              <a:rPr lang="ru-RU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клиентской части </a:t>
            </a:r>
            <a:r>
              <a:rPr lang="ru-RU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интернет-ресурса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Цветочный магазин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</a:t>
            </a:r>
            <a:endParaRPr lang="ru-RU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168446"/>
            <a:ext cx="12192000" cy="33203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1510" indent="-6985" algn="ctr">
              <a:lnSpc>
                <a:spcPct val="107000"/>
              </a:lnSpc>
              <a:spcAft>
                <a:spcPts val="1800"/>
              </a:spcAft>
            </a:pPr>
            <a:r>
              <a:rPr lang="ru-RU" sz="2800" b="1" kern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endParaRPr lang="ru-RU" sz="2800" b="1" kern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Провести анализ предметной области разрабатываемого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интернет-ресурса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Обосновать выбор технологий разработки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интернет-ресурса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Создать пять и более веб-страниц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интернет-ресурса</a:t>
            </a: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 использованием технологий HTML5, CSS3 и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JavaScript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Организовать межстраничную навигацию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Реализовать слой клиентской логики веб-страниц с применением технологии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JavaScript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6. Провести оптимизацию веб-страниц и размещаемого контента для браузеров и различных видов устройств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7. Выполнить презентацию по курсовой работе</a:t>
            </a:r>
            <a:endParaRPr lang="ru-RU" sz="105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144"/>
          <p:cNvPicPr/>
          <p:nvPr/>
        </p:nvPicPr>
        <p:blipFill>
          <a:blip r:embed="rId1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</a:t>
            </a:r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Box 2"/>
          <p:cNvSpPr txBox="1"/>
          <p:nvPr/>
        </p:nvSpPr>
        <p:spPr>
          <a:xfrm>
            <a:off x="4063683" y="299602"/>
            <a:ext cx="4064635" cy="460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предметной области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Текстовое поле 1"/>
          <p:cNvSpPr txBox="1"/>
          <p:nvPr/>
        </p:nvSpPr>
        <p:spPr>
          <a:xfrm>
            <a:off x="1083310" y="1132840"/>
            <a:ext cx="18307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Flomania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8915" y="2095500"/>
            <a:ext cx="3579495" cy="3327400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5180330" y="1132840"/>
            <a:ext cx="18307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Marketflora</a:t>
            </a:r>
            <a:endParaRPr lang="en-US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9017000" y="1132840"/>
            <a:ext cx="18307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Флоренция</a:t>
            </a:r>
            <a:endParaRPr lang="ru-RU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5110" y="2095500"/>
            <a:ext cx="3653790" cy="3327400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5600" y="2106930"/>
            <a:ext cx="3912235" cy="33159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7895" y="932815"/>
            <a:ext cx="7775575" cy="49917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1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0" y="1030203"/>
            <a:ext cx="12192000" cy="4129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1510" marR="551180" indent="-6350" algn="ctr">
              <a:lnSpc>
                <a:spcPct val="106000"/>
              </a:lnSpc>
              <a:spcAft>
                <a:spcPts val="20"/>
              </a:spcAft>
            </a:pPr>
            <a:r>
              <a:rPr lang="ru-RU" sz="2400" b="1" kern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Выбор технологий разработки</a:t>
            </a:r>
            <a:endParaRPr lang="ru-RU" sz="2400" b="1" kern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048385">
              <a:lnSpc>
                <a:spcPct val="107000"/>
              </a:lnSpc>
              <a:spcAft>
                <a:spcPts val="1520"/>
              </a:spcAft>
            </a:pPr>
            <a:r>
              <a:rPr lang="ru-RU" sz="105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  <a:endParaRPr lang="ru-RU" sz="105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HTML5</a:t>
            </a:r>
            <a:endParaRPr lang="ru-RU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CSS3</a:t>
            </a:r>
            <a:endParaRPr lang="ru-RU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JavaScript</a:t>
            </a:r>
            <a:endParaRPr lang="ru-RU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Microsoft Visual Studio Code</a:t>
            </a:r>
            <a:endParaRPr lang="en-US" sz="2000" dirty="0" smtClean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Браузеры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Google Chrome, Microsoft Edge, Mozilla Firefox, Opera</a:t>
            </a:r>
            <a:endParaRPr lang="en-US" sz="2000" dirty="0" smtClean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Устройства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ПК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(1920х1080 16х9), ноутбук 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Huawei </a:t>
            </a:r>
            <a:r>
              <a:rPr lang="en-US" sz="2000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MateBook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D15 (1920x1080, 16:9), </a:t>
            </a: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смартфон 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Samsung A52 (2400x1080, 20:9)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1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3064828" y="299602"/>
            <a:ext cx="6062345" cy="460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веб-страниц клиентской части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745" y="1117600"/>
            <a:ext cx="10395585" cy="52939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1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  <a:endParaRPr lang="ru-RU" dirty="0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1117600"/>
            <a:ext cx="10057130" cy="51079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1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  <a:endParaRPr lang="ru-RU" dirty="0"/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095" y="1116965"/>
            <a:ext cx="2575560" cy="5267325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6295" y="1116965"/>
            <a:ext cx="2580005" cy="5267325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4520" y="1105535"/>
            <a:ext cx="2442210" cy="527875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8034" y="283092"/>
            <a:ext cx="3035935" cy="4603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p>
            <a:pPr algn="ctr"/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Оптимизация КЧИР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1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7</a:t>
            </a:r>
            <a:endParaRPr lang="ru-RU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29137" y="1616975"/>
            <a:ext cx="5681980" cy="1322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ru-RU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Разработано </a:t>
            </a:r>
            <a:r>
              <a:rPr lang="en-US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ru-RU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страниц сайта</a:t>
            </a:r>
            <a:endParaRPr lang="ru-RU" alt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Написано</a:t>
            </a:r>
            <a:r>
              <a:rPr kumimoji="0" lang="ru-RU" altLang="ru-RU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ru-RU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3130 </a:t>
            </a:r>
            <a:r>
              <a:rPr kumimoji="0" lang="ru-RU" altLang="ru-RU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строк кода</a:t>
            </a:r>
            <a:endParaRPr kumimoji="0" lang="ru-RU" altLang="ru-RU" sz="20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ru-RU" altLang="ru-RU" sz="20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Обеспечена</a:t>
            </a:r>
            <a:r>
              <a:rPr lang="ru-RU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межстраничная навигация</a:t>
            </a:r>
            <a:endParaRPr lang="ru-RU" alt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Обеспечена</a:t>
            </a:r>
            <a:r>
              <a:rPr kumimoji="0" lang="ru-RU" altLang="ru-RU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адаптация к мобильным устройства</a:t>
            </a:r>
            <a:endParaRPr kumimoji="0" lang="ru-RU" alt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28127" y="394756"/>
            <a:ext cx="185801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56896" y="3318913"/>
            <a:ext cx="39611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URL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хранилища с кодом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(https://github.com/MShizik/Artdefleurs)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7122795" y="3319145"/>
            <a:ext cx="392557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URL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https://mshizik.github.io/Artdefleurs/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8770" y="1616710"/>
            <a:ext cx="2924175" cy="110490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785" y="4110990"/>
            <a:ext cx="3673475" cy="2446020"/>
          </a:xfrm>
          <a:prstGeom prst="rect">
            <a:avLst/>
          </a:prstGeom>
        </p:spPr>
      </p:pic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9955" y="4110990"/>
            <a:ext cx="3602990" cy="24434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1698</Words>
  <Application>WPS Presentation</Application>
  <PresentationFormat>Широкоэкранный</PresentationFormat>
  <Paragraphs>80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SimSun</vt:lpstr>
      <vt:lpstr>Wingdings</vt:lpstr>
      <vt:lpstr>Times New Roman</vt:lpstr>
      <vt:lpstr>Calibri</vt:lpstr>
      <vt:lpstr>Microsoft YaHei</vt:lpstr>
      <vt:lpstr>Arial Unicode MS</vt:lpstr>
      <vt:lpstr>Calibri Light</vt:lpstr>
      <vt:lpstr>Arial Black</vt:lpstr>
      <vt:lpstr>Bahnschrift Light</vt:lpstr>
      <vt:lpstr>Тема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Егор Шутко</dc:creator>
  <cp:lastModifiedBy>Mr. Shiz</cp:lastModifiedBy>
  <cp:revision>15</cp:revision>
  <dcterms:created xsi:type="dcterms:W3CDTF">2022-12-11T08:38:00Z</dcterms:created>
  <dcterms:modified xsi:type="dcterms:W3CDTF">2022-12-25T20:30:50Z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846787F3A92344B8AC657BF69444EA98</vt:lpwstr>
  </property>
  <property fmtid="{D5CDD505-2E9C-101B-9397-08002B2CF9AE}" pid="3" name="KSOProductBuildVer">
    <vt:lpwstr>1049-11.2.0.11440</vt:lpwstr>
  </property>
</Properties>
</file>

<file path=docProps/thumbnail.jpeg>
</file>